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421" r:id="rId2"/>
    <p:sldId id="422" r:id="rId3"/>
    <p:sldId id="423" r:id="rId4"/>
    <p:sldId id="424" r:id="rId5"/>
    <p:sldId id="425" r:id="rId6"/>
    <p:sldId id="426" r:id="rId7"/>
    <p:sldId id="428" r:id="rId8"/>
    <p:sldId id="427" r:id="rId9"/>
    <p:sldId id="429" r:id="rId10"/>
    <p:sldId id="430" r:id="rId11"/>
    <p:sldId id="431" r:id="rId12"/>
    <p:sldId id="432" r:id="rId13"/>
  </p:sldIdLst>
  <p:sldSz cx="9144000" cy="6858000" type="screen4x3"/>
  <p:notesSz cx="7102475" cy="102330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75" autoAdjust="0"/>
    <p:restoredTop sz="94660"/>
  </p:normalViewPr>
  <p:slideViewPr>
    <p:cSldViewPr snapToGrid="0">
      <p:cViewPr varScale="1">
        <p:scale>
          <a:sx n="91" d="100"/>
          <a:sy n="91" d="100"/>
        </p:scale>
        <p:origin x="153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68" d="100"/>
          <a:sy n="68" d="100"/>
        </p:scale>
        <p:origin x="339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07787B3-EDD1-E663-FB45-BFC45D5FBE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" y="4"/>
            <a:ext cx="3078383" cy="513749"/>
          </a:xfrm>
          <a:prstGeom prst="rect">
            <a:avLst/>
          </a:prstGeom>
        </p:spPr>
        <p:txBody>
          <a:bodyPr vert="horz" lIns="97160" tIns="48580" rIns="97160" bIns="48580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A Study of the Proverbs (73)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0FA3B6-0720-13F6-BECC-58E5BAAF71D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2489" y="4"/>
            <a:ext cx="3078383" cy="513749"/>
          </a:xfrm>
          <a:prstGeom prst="rect">
            <a:avLst/>
          </a:prstGeom>
        </p:spPr>
        <p:txBody>
          <a:bodyPr vert="horz" lIns="97160" tIns="48580" rIns="97160" bIns="48580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3/9/2025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58069-8B31-D779-B41A-9373BFE59CD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3" y="9719281"/>
            <a:ext cx="3078383" cy="513749"/>
          </a:xfrm>
          <a:prstGeom prst="rect">
            <a:avLst/>
          </a:prstGeom>
        </p:spPr>
        <p:txBody>
          <a:bodyPr vert="horz" lIns="97160" tIns="48580" rIns="97160" bIns="48580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Randy Childs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8FD037-B4FD-D6C6-D82D-A85EEE5E50A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2489" y="9719281"/>
            <a:ext cx="3078383" cy="513749"/>
          </a:xfrm>
          <a:prstGeom prst="rect">
            <a:avLst/>
          </a:prstGeom>
        </p:spPr>
        <p:txBody>
          <a:bodyPr vert="horz" lIns="97160" tIns="48580" rIns="97160" bIns="48580" rtlCol="0" anchor="b"/>
          <a:lstStyle>
            <a:lvl1pPr algn="r">
              <a:defRPr sz="1300"/>
            </a:lvl1pPr>
          </a:lstStyle>
          <a:p>
            <a:fld id="{5022EBBA-A151-449F-BE77-42F435A1B04A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03515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8"/>
          </a:xfrm>
          <a:prstGeom prst="rect">
            <a:avLst/>
          </a:prstGeom>
        </p:spPr>
        <p:txBody>
          <a:bodyPr vert="horz" lIns="99007" tIns="49504" rIns="99007" bIns="49504" rtlCol="0"/>
          <a:lstStyle>
            <a:lvl1pPr algn="l">
              <a:defRPr sz="1300"/>
            </a:lvl1pPr>
          </a:lstStyle>
          <a:p>
            <a:r>
              <a:rPr lang="en-US"/>
              <a:t>A Study of the Proverbs (73)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6" y="0"/>
            <a:ext cx="3077739" cy="513428"/>
          </a:xfrm>
          <a:prstGeom prst="rect">
            <a:avLst/>
          </a:prstGeom>
        </p:spPr>
        <p:txBody>
          <a:bodyPr vert="horz" lIns="99007" tIns="49504" rIns="99007" bIns="49504" rtlCol="0"/>
          <a:lstStyle>
            <a:lvl1pPr algn="r">
              <a:defRPr sz="1300"/>
            </a:lvl1pPr>
          </a:lstStyle>
          <a:p>
            <a:r>
              <a:rPr lang="en-US"/>
              <a:t>3/9/2025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07" tIns="49504" rIns="99007" bIns="4950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924646"/>
            <a:ext cx="5681980" cy="4029255"/>
          </a:xfrm>
          <a:prstGeom prst="rect">
            <a:avLst/>
          </a:prstGeom>
        </p:spPr>
        <p:txBody>
          <a:bodyPr vert="horz" lIns="99007" tIns="49504" rIns="99007" bIns="4950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9598"/>
            <a:ext cx="3077739" cy="513427"/>
          </a:xfrm>
          <a:prstGeom prst="rect">
            <a:avLst/>
          </a:prstGeom>
        </p:spPr>
        <p:txBody>
          <a:bodyPr vert="horz" lIns="99007" tIns="49504" rIns="99007" bIns="49504" rtlCol="0" anchor="b"/>
          <a:lstStyle>
            <a:lvl1pPr algn="l">
              <a:defRPr sz="1300"/>
            </a:lvl1pPr>
          </a:lstStyle>
          <a:p>
            <a:r>
              <a:rPr lang="en-US"/>
              <a:t>Randy Childs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6" y="9719598"/>
            <a:ext cx="3077739" cy="513427"/>
          </a:xfrm>
          <a:prstGeom prst="rect">
            <a:avLst/>
          </a:prstGeom>
        </p:spPr>
        <p:txBody>
          <a:bodyPr vert="horz" lIns="99007" tIns="49504" rIns="99007" bIns="49504" rtlCol="0" anchor="b"/>
          <a:lstStyle>
            <a:lvl1pPr algn="r">
              <a:defRPr sz="1300"/>
            </a:lvl1pPr>
          </a:lstStyle>
          <a:p>
            <a:fld id="{52397F75-1790-4757-AEA2-5EE674C2C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62306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9" y="69852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3500" y="1449390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63500" y="2976565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2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3/16/2025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8944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26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2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732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7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7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 flipV="1">
            <a:off x="69851" y="2376490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9851" y="2341565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68264" y="2468565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2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3/16/2025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435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3/16/2025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969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3/16/2025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13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3/16/2025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6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8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3/16/2025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47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4" y="4683127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8264" y="4649790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8264" y="4773615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66677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3/16/2025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637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4FC9C30-F0C9-47ED-A7BD-FA1A1DA2F398}" type="datetimeFigureOut">
              <a:rPr lang="en-US" smtClean="0"/>
              <a:t>3/16/2025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999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F9B6B-4CFF-013E-50C0-509E2F2AC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1ED175EA-92C5-6385-AC2C-4138337F2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672" y="95534"/>
            <a:ext cx="5943600" cy="6639635"/>
          </a:xfrm>
          <a:prstGeom prst="rect">
            <a:avLst/>
          </a:prstGeom>
          <a:noFill/>
          <a:ln w="9525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CB274DA-294A-6AA3-3671-70F72B914031}"/>
              </a:ext>
            </a:extLst>
          </p:cNvPr>
          <p:cNvSpPr txBox="1"/>
          <p:nvPr/>
        </p:nvSpPr>
        <p:spPr>
          <a:xfrm>
            <a:off x="1620672" y="538777"/>
            <a:ext cx="5943600" cy="3166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81480" marR="1683385"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4800" b="1" i="1" dirty="0">
                <a:effectLst/>
                <a:latin typeface="Chancery Uralic"/>
                <a:ea typeface="Chancery Uralic"/>
                <a:cs typeface="Chancery Uralic"/>
              </a:rPr>
              <a:t>WISDOM FROM GOD</a:t>
            </a:r>
          </a:p>
          <a:p>
            <a:pPr marL="589915" marR="590550" algn="ctr">
              <a:spcBef>
                <a:spcPts val="2585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 Study of Proverbs)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0785412-01EA-A73E-2C1C-C234943CB351}"/>
              </a:ext>
            </a:extLst>
          </p:cNvPr>
          <p:cNvSpPr txBox="1"/>
          <p:nvPr/>
        </p:nvSpPr>
        <p:spPr>
          <a:xfrm>
            <a:off x="1630908" y="3224283"/>
            <a:ext cx="5923128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 Lessons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March 9, 2025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Prepared by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Paul E. Cantrell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LESSON FIVE</a:t>
            </a:r>
            <a:b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SPIRITUAL CONCEPTS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(#1)</a:t>
            </a:r>
          </a:p>
        </p:txBody>
      </p:sp>
    </p:spTree>
    <p:extLst>
      <p:ext uri="{BB962C8B-B14F-4D97-AF65-F5344CB8AC3E}">
        <p14:creationId xmlns:p14="http://schemas.microsoft.com/office/powerpoint/2010/main" val="2744981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64BBD7-4A30-BAD4-3804-C90FE0A23C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A7C40-C5AB-7FDE-0F13-6599B80B0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C273FC-0B91-F527-FD28-7D03D6CC80A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878532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Six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19-24)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39.  What is better than great riches and silver and gold? (22:1) 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0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has the Lord made? (22:2)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0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From whence comes riches, honor, and life? (22:4)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2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will be blessed? (22:9)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</p:txBody>
      </p:sp>
    </p:spTree>
    <p:extLst>
      <p:ext uri="{BB962C8B-B14F-4D97-AF65-F5344CB8AC3E}">
        <p14:creationId xmlns:p14="http://schemas.microsoft.com/office/powerpoint/2010/main" val="4154465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52015-1B21-A48C-25ED-5E94F958D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71F4B-C362-290C-84CD-FFFF9DBB3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D81B35-7A88-DECA-E808-ED4C66359D2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Six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19-24)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43. What will go away when the scorner is cast out? (22:10)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4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Whose cause will the Lord plead? (22:22-23)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4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are we not to envy? (23:17-18)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4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are we encouraged to buy? (23:23)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		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c)			d)</a:t>
            </a:r>
          </a:p>
        </p:txBody>
      </p:sp>
    </p:spTree>
    <p:extLst>
      <p:ext uri="{BB962C8B-B14F-4D97-AF65-F5344CB8AC3E}">
        <p14:creationId xmlns:p14="http://schemas.microsoft.com/office/powerpoint/2010/main" val="26821426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70D84F-1FA8-F0FF-D4EF-C9058AB5FC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330DC-EBF6-4D13-56AF-B489944CE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B8543F-9AA0-3BD4-553D-8C57DCFF823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Six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19-24)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7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To what is wisdom compared? (24:13-14)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7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When are we not to rejoice and why? (24:17-18)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did the man learn who went by the field of the slothful? (24:30-34)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endParaRPr lang="en-US" sz="2800" dirty="0">
              <a:latin typeface="Perpetua" panose="020205020604010203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145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C9333-393C-037E-4061-EE564A1FA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88D7E-0A35-2A94-D2A3-7FADFAD2E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72964-D2C2-48A7-D52D-B9F2FEDBC5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Five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16-18)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weighs a man? (16:2)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is an abomination to the Lord? (16:5)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causes men to depart from evil? (16:6)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does God do for the man who pleases him? (16:7)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better than great riches without right? (16:8)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goes before destruction and a fall? (16:18)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A man is happy who does what? (16:20)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is called prudent? (16:21)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endParaRPr lang="en-US" sz="2800" dirty="0">
              <a:latin typeface="Perpetua" panose="02020502060401020303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A516826-8B63-2027-C42D-804D67D33B03}"/>
              </a:ext>
            </a:extLst>
          </p:cNvPr>
          <p:cNvCxnSpPr>
            <a:cxnSpLocks/>
          </p:cNvCxnSpPr>
          <p:nvPr/>
        </p:nvCxnSpPr>
        <p:spPr>
          <a:xfrm>
            <a:off x="243003" y="4484679"/>
            <a:ext cx="8327594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44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C9333-393C-037E-4061-EE564A1FA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88D7E-0A35-2A94-D2A3-7FADFAD2E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72964-D2C2-48A7-D52D-B9F2FEDBC5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878532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Five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16-18)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are pleasant words? (16:24)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10.	Who sows strife? (16:28)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11.	What is a crown of glory? (16:31)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12.	What is better than the mighty and one who takes a city? 	(16:32)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13.	Who tries the heart? (17:3)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14.	What separates friends? (17:9)</a:t>
            </a:r>
          </a:p>
        </p:txBody>
      </p:sp>
    </p:spTree>
    <p:extLst>
      <p:ext uri="{BB962C8B-B14F-4D97-AF65-F5344CB8AC3E}">
        <p14:creationId xmlns:p14="http://schemas.microsoft.com/office/powerpoint/2010/main" val="2327542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0F5C34-9E80-700A-B2FF-61115E2B8D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D00D6-9397-CCAD-4098-FE6D83769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B89932-5A15-6444-707B-3F5CA2B186F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878532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Five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16-18)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5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enters more into a wise man than a hundred stripes does a fool? (17:10)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5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will happen to the man that rewards evil for good? (17:13)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7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an abomination to the Lord? (17:15)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8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loves at all times? (17:17)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8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does a wicked man do to pervert justice? (17:23)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8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is counted wise and a man of understanding? (17:28)</a:t>
            </a:r>
          </a:p>
        </p:txBody>
      </p:sp>
    </p:spTree>
    <p:extLst>
      <p:ext uri="{BB962C8B-B14F-4D97-AF65-F5344CB8AC3E}">
        <p14:creationId xmlns:p14="http://schemas.microsoft.com/office/powerpoint/2010/main" val="2168403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D71977-4004-F256-764E-F790649A4A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FE90D-C5C5-C2C1-A998-610701B8E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ABA813-2B08-4457-BDE5-C3FB750BC82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878532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Five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16-18)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21. What is a fool's mouth to him? (18:6-7)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22. How are words of a talebearer described? (18:8)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3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Where do the righteous run for safety? (18:10)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3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a folly and shame? (18:13)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3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harder to be won than a strong city? (18:19)</a:t>
            </a:r>
          </a:p>
        </p:txBody>
      </p:sp>
    </p:spTree>
    <p:extLst>
      <p:ext uri="{BB962C8B-B14F-4D97-AF65-F5344CB8AC3E}">
        <p14:creationId xmlns:p14="http://schemas.microsoft.com/office/powerpoint/2010/main" val="4130935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514C7F-CE36-4D38-0391-E527ADE9B1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9B848-3DFA-9492-495E-E9948CBC6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AA6B8E-05FD-9D15-6935-F6D3192C2F2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243143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Five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16-18)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26.  What are in the power of the tongue? (18:21)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7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will have friends? (18:24)</a:t>
            </a:r>
          </a:p>
        </p:txBody>
      </p:sp>
    </p:spTree>
    <p:extLst>
      <p:ext uri="{BB962C8B-B14F-4D97-AF65-F5344CB8AC3E}">
        <p14:creationId xmlns:p14="http://schemas.microsoft.com/office/powerpoint/2010/main" val="3324689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CE450E-5936-210E-71A2-C8EE8A4BB6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E8A9F3D5-69B9-D5A3-B468-9440046C7C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672" y="95534"/>
            <a:ext cx="5943600" cy="6639635"/>
          </a:xfrm>
          <a:prstGeom prst="rect">
            <a:avLst/>
          </a:prstGeom>
          <a:noFill/>
          <a:ln w="9525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A9DAFC3-FEFE-0041-DE1E-24AA47A53ABE}"/>
              </a:ext>
            </a:extLst>
          </p:cNvPr>
          <p:cNvSpPr txBox="1"/>
          <p:nvPr/>
        </p:nvSpPr>
        <p:spPr>
          <a:xfrm>
            <a:off x="1620672" y="538777"/>
            <a:ext cx="5943600" cy="3166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81480" marR="1683385"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4800" b="1" i="1" dirty="0">
                <a:effectLst/>
                <a:latin typeface="Chancery Uralic"/>
                <a:ea typeface="Chancery Uralic"/>
                <a:cs typeface="Chancery Uralic"/>
              </a:rPr>
              <a:t>WISDOM FROM GOD</a:t>
            </a:r>
          </a:p>
          <a:p>
            <a:pPr marL="589915" marR="590550" algn="ctr">
              <a:spcBef>
                <a:spcPts val="2585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 Study of Proverbs)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05B7CF6-7A2C-35FB-2178-E58D663CECF6}"/>
              </a:ext>
            </a:extLst>
          </p:cNvPr>
          <p:cNvSpPr txBox="1"/>
          <p:nvPr/>
        </p:nvSpPr>
        <p:spPr>
          <a:xfrm>
            <a:off x="1630908" y="3224283"/>
            <a:ext cx="5923128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 Lessons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, 2025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Prepared by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Paul E. Cantrell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LESSON SIX</a:t>
            </a:r>
            <a:b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SPIRITUAL CONCEPTS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(#2)</a:t>
            </a:r>
          </a:p>
        </p:txBody>
      </p:sp>
    </p:spTree>
    <p:extLst>
      <p:ext uri="{BB962C8B-B14F-4D97-AF65-F5344CB8AC3E}">
        <p14:creationId xmlns:p14="http://schemas.microsoft.com/office/powerpoint/2010/main" val="2174763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B5155-65EF-BD9B-9099-12CDAE584F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86DEE-27F3-DBF0-C6EB-88E6ED1BF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113FFD-179F-2B5A-CE34-5D367BE44B7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016758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Six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19-24)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28. Why is the poor better than the fool? (19:1)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loves his own soul? (19:8)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lends to the Lord? (19:17)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For whom is judgment and stripes prepared? (19:29)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should be avoided? (20:19)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3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more acceptable to the Lord than sacrifice? (21:3)</a:t>
            </a:r>
          </a:p>
        </p:txBody>
      </p:sp>
    </p:spTree>
    <p:extLst>
      <p:ext uri="{BB962C8B-B14F-4D97-AF65-F5344CB8AC3E}">
        <p14:creationId xmlns:p14="http://schemas.microsoft.com/office/powerpoint/2010/main" val="1691302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D3512B-8BD6-5747-749A-8D0936DD57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7510F-A768-1311-2AD3-1CB573677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4AE8F9-01DB-0E63-B29C-F1F3B9E7D9E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016758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Six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19-24)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34.  What is said to be sin? (21:4)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35.  Who is made wise when the scorner is punished? (21:11)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6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will find life, righteousness, and honor? (21:21)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6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keeps his soul from trouble? (21:23)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6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the sacrifice of the wicked to God? (21:27)</a:t>
            </a:r>
          </a:p>
        </p:txBody>
      </p:sp>
    </p:spTree>
    <p:extLst>
      <p:ext uri="{BB962C8B-B14F-4D97-AF65-F5344CB8AC3E}">
        <p14:creationId xmlns:p14="http://schemas.microsoft.com/office/powerpoint/2010/main" val="26251019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6651</TotalTime>
  <Words>1003</Words>
  <Application>Microsoft Office PowerPoint</Application>
  <PresentationFormat>On-screen Show (4:3)</PresentationFormat>
  <Paragraphs>152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Calibri</vt:lpstr>
      <vt:lpstr>Chancery Uralic</vt:lpstr>
      <vt:lpstr>Franklin Gothic Book</vt:lpstr>
      <vt:lpstr>Perpetua</vt:lpstr>
      <vt:lpstr>Tahoma</vt:lpstr>
      <vt:lpstr>Times New Roman</vt:lpstr>
      <vt:lpstr>Wingdings 2</vt:lpstr>
      <vt:lpstr>Theme10</vt:lpstr>
      <vt:lpstr>PowerPoint Presentation</vt:lpstr>
      <vt:lpstr>WISDOM FROM GOD (A STUDY OF PROVERBS)</vt:lpstr>
      <vt:lpstr>WISDOM FROM GOD (A STUDY OF PROVERBS)</vt:lpstr>
      <vt:lpstr>WISDOM FROM GOD (A STUDY OF PROVERBS)</vt:lpstr>
      <vt:lpstr>WISDOM FROM GOD (A STUDY OF PROVERBS)</vt:lpstr>
      <vt:lpstr>WISDOM FROM GOD (A STUDY OF PROVERBS)</vt:lpstr>
      <vt:lpstr>PowerPoint Presentation</vt:lpstr>
      <vt:lpstr>WISDOM FROM GOD (A STUDY OF PROVERBS)</vt:lpstr>
      <vt:lpstr>WISDOM FROM GOD (A STUDY OF PROVERBS)</vt:lpstr>
      <vt:lpstr>WISDOM FROM GOD (A STUDY OF PROVERBS)</vt:lpstr>
      <vt:lpstr>WISDOM FROM GOD (A STUDY OF PROVERBS)</vt:lpstr>
      <vt:lpstr>WISDOM FROM GOD (A STUDY OF PROVERBS)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Study Of The Proverbs (3-9-25)</dc:title>
  <dc:creator>Randy Childs</dc:creator>
  <cp:lastModifiedBy>Richard Lidh</cp:lastModifiedBy>
  <cp:revision>145</cp:revision>
  <cp:lastPrinted>2025-03-16T15:00:30Z</cp:lastPrinted>
  <dcterms:created xsi:type="dcterms:W3CDTF">2023-05-07T12:43:35Z</dcterms:created>
  <dcterms:modified xsi:type="dcterms:W3CDTF">2025-03-16T15:01:00Z</dcterms:modified>
</cp:coreProperties>
</file>